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11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1174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4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 ·  BRAND SYSTEM  ·  PROTOTYPE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109728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Rudi Entdecker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640080" y="2697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Discover. Learn. Write.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40080" y="3291840"/>
            <a:ext cx="10058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teaching companion for reading, writing and arithmetic</a:t>
            </a:r>
            <a:b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grades 1–4.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instruction joined with new technology. </a:t>
            </a:r>
            <a:b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book, digital play, child safety first.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Stages A and B live  ·  rudi-entdecker-material.grok.me  ·  rudi-entdecker.grok.me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B3A8A88B-A0FD-82EF-028C-FF463A10B2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724632" y="1"/>
            <a:ext cx="4613004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Made to be tried, not merely claimed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23444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rudi-entdecker.grok.me runs stages A and B: the child walks a path, practises, writes in the book. The prototype is a teaching piece and an invitation — not an approved textbook, not a finished product.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331720"/>
            <a:ext cx="11064240" cy="1115568"/>
          </a:xfrm>
          <a:prstGeom prst="roundRect">
            <a:avLst>
              <a:gd name="adj" fmla="val 6557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22960" y="2468880"/>
            <a:ext cx="2926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teachers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840480" y="2496312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how tasks rise taxonomically. Test whether the hybrid (pen + screen) can live in a classroom.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3566160"/>
            <a:ext cx="11064240" cy="1115568"/>
          </a:xfrm>
          <a:prstGeom prst="roundRect">
            <a:avLst>
              <a:gd name="adj" fmla="val 6557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822960" y="3703320"/>
            <a:ext cx="2926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parents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840480" y="3730752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the safeguards: no accounts, no chats. Decide supervision and use themselves.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48640" y="4800600"/>
            <a:ext cx="11064240" cy="1115568"/>
          </a:xfrm>
          <a:prstGeom prst="roundRect">
            <a:avLst>
              <a:gd name="adj" fmla="val 6557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822960" y="4937760"/>
            <a:ext cx="2926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the project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840480" y="4965192"/>
            <a:ext cx="74980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Faults become visible (style drift, cache, a missing sign). That is why a prototype is required.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 SAFETY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Prevention before features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731520" y="155448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child account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343400" y="128016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8" name="Text 6"/>
          <p:cNvSpPr/>
          <p:nvPr/>
        </p:nvSpPr>
        <p:spPr>
          <a:xfrm>
            <a:off x="4526280" y="155448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chat with the AI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8138160" y="128016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8321040" y="155448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upload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8640" y="233172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731520" y="26060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camera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343400" y="233172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4526280" y="26060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tracking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138160" y="2331720"/>
            <a:ext cx="3611880" cy="914400"/>
          </a:xfrm>
          <a:prstGeom prst="roundRect">
            <a:avLst>
              <a:gd name="adj" fmla="val 800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8321040" y="26060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score pressure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48640" y="356616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stays analog. The app does not read a child’s handwriting and stores no photo of the book. Progress stays on the device.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48640" y="4251960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 and teachers decide on use and remain responsible for supervision, content and the protection of the children in their care. Use is at their own responsibility.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TEACHERS MUST BRING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Technology does not replace the profession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14300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Securing reading, writing and arithmetic takes stance and craft — not only a new tool.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749808" y="19659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Diagnose first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49808" y="25146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where the child stands. The paths do not replace assessment.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43400" y="17830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4544568" y="19659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 the hybrid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44568" y="25146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book task goes into the book. Do not drop the pen because the screen is easier.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138160" y="17830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8339328" y="19659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Loosen the front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339328" y="25146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impulse, then doing. Rudi is a station — not 45 minutes of projector.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48640" y="38404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749808" y="40233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Know the safeguards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49808" y="45720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accounts, no photos of children in the cloud. Rules before the first lesson.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343400" y="38404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9" name="Text 17"/>
          <p:cNvSpPr/>
          <p:nvPr/>
        </p:nvSpPr>
        <p:spPr>
          <a:xfrm>
            <a:off x="4544568" y="40233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Bring parents along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544568" y="45720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pen and screen belong together. Do not answer fear with a ban.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138160" y="3840480"/>
            <a:ext cx="3611880" cy="1920240"/>
          </a:xfrm>
          <a:prstGeom prst="roundRect">
            <a:avLst>
              <a:gd name="adj" fmla="val 3810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22" name="Text 20"/>
          <p:cNvSpPr/>
          <p:nvPr/>
        </p:nvSpPr>
        <p:spPr>
          <a:xfrm>
            <a:off x="8339328" y="4023360"/>
            <a:ext cx="3200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Know the craft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339328" y="4572000"/>
            <a:ext cx="3200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cannot lead sound and syllable, you cannot use the game well.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POTENTIAL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Room to grow — without betraying the character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822960" y="1536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Languages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383280" y="148132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DE/EN interface is prepared. An English task pool belongs to stage C — after the German core.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48640" y="2423160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822960" y="2679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Stages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383280" y="262432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and B live. C next. Same city, more tasks. No second brand.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3566160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822960" y="3822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Print + digital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383280" y="376732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Worksheet from the brand book, play from the same file. A media break on purpose, not a style break.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4709160"/>
            <a:ext cx="11064240" cy="1024128"/>
          </a:xfrm>
          <a:prstGeom prst="roundRect">
            <a:avLst>
              <a:gd name="adj" fmla="val 714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822960" y="4965192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Further subjects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383280" y="4910328"/>
            <a:ext cx="7955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 the three basics first. Then, carefully, the world, music, movement — only after a new safety check.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answer is not less world.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233172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teaching that joins the pen and new technology — with protection, with stance, and with a child allowed to be an explorer.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40080" y="3749040"/>
            <a:ext cx="5303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system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rudi-entdecker-material.grok.me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126480" y="3749040"/>
            <a:ext cx="5303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Prototype · Stages A + B live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rudi-entdecker.grok.me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4892040"/>
            <a:ext cx="10789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by Tatjana @unrealhailstorm with Grok Build. Not an official xAI product.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learning and trial only. Non-commercial. Not an approved textbook.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Show a way forward — do not turn back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5440680" cy="2057400"/>
          </a:xfrm>
          <a:prstGeom prst="roundRect">
            <a:avLst>
              <a:gd name="adj" fmla="val 3556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Shape 4"/>
          <p:cNvSpPr/>
          <p:nvPr/>
        </p:nvSpPr>
        <p:spPr>
          <a:xfrm>
            <a:off x="548640" y="1371600"/>
            <a:ext cx="91440" cy="20574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68680" y="155448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situation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68680" y="193852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PISA restates the obvious: reading, writing and arithmetic are the base. Participation rests on them — not on gadgets.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1371600"/>
            <a:ext cx="5440680" cy="2057400"/>
          </a:xfrm>
          <a:prstGeom prst="roundRect">
            <a:avLst>
              <a:gd name="adj" fmla="val 3556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Shape 8"/>
          <p:cNvSpPr/>
          <p:nvPr/>
        </p:nvSpPr>
        <p:spPr>
          <a:xfrm>
            <a:off x="6263640" y="1371600"/>
            <a:ext cx="91440" cy="20574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6583680" y="155448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mistake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83680" y="193852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is not what fails. Equipment, skill and mindset fail — among teachers and among parents.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48640" y="3611880"/>
            <a:ext cx="5440680" cy="2057400"/>
          </a:xfrm>
          <a:prstGeom prst="roundRect">
            <a:avLst>
              <a:gd name="adj" fmla="val 3556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Shape 12"/>
          <p:cNvSpPr/>
          <p:nvPr/>
        </p:nvSpPr>
        <p:spPr>
          <a:xfrm>
            <a:off x="548640" y="3611880"/>
            <a:ext cx="91440" cy="2057400"/>
          </a:xfrm>
          <a:prstGeom prst="rect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868680" y="379476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wrong answer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68680" y="417880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Pulling children away from screens denies the world they live in. AI keeps moving. Leaving them behind is not pedagogy.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263640" y="3611880"/>
            <a:ext cx="5440680" cy="2057400"/>
          </a:xfrm>
          <a:prstGeom prst="roundRect">
            <a:avLst>
              <a:gd name="adj" fmla="val 3556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8" name="Shape 16"/>
          <p:cNvSpPr/>
          <p:nvPr/>
        </p:nvSpPr>
        <p:spPr>
          <a:xfrm>
            <a:off x="6263640" y="3611880"/>
            <a:ext cx="91440" cy="2057400"/>
          </a:xfrm>
          <a:prstGeom prst="rect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9" name="Text 17"/>
          <p:cNvSpPr/>
          <p:nvPr/>
        </p:nvSpPr>
        <p:spPr>
          <a:xfrm>
            <a:off x="6583680" y="379476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project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583680" y="4178808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small, honest offer: a new teaching form, book plus play, safety wired in. To try — not a decree.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Rudi is often alone. That is how he becomes an explorer.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128016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25880" y="128016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 his own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389120" y="128016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 parents work long hours. He walks to school alone. He is responsible — and curious.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224028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25880" y="22402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city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389120" y="224028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walks, reads signs, looks at houses and numbers. The city is his first textbook.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48640" y="320040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325880" y="32004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wish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389120" y="320040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wants to read, write and calculate properly. He lacks the tools.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48640" y="416052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25880" y="41605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box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389120" y="416052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a walk: a gift box. Inside — a tablet, a book and a pen.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8640" y="512064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A53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325880" y="512064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journey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389120" y="5120640"/>
            <a:ext cx="7223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as play — AI and the pen together, not against each other.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role model, not a mascot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1887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 does not replace a teacher. He accompanies. Children see someone who is learning too — unsure, diligent, kind.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1965960"/>
            <a:ext cx="2743200" cy="1965960"/>
          </a:xfrm>
          <a:prstGeom prst="roundRect">
            <a:avLst>
              <a:gd name="adj" fmla="val 3721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731520" y="214884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Curious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2606040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Looks first, then taps.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429000" y="1965960"/>
            <a:ext cx="2743200" cy="1965960"/>
          </a:xfrm>
          <a:prstGeom prst="roundRect">
            <a:avLst>
              <a:gd name="adj" fmla="val 3721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3611880" y="214884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Independent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611880" y="2606040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Walks his path, asks for help.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309360" y="1965960"/>
            <a:ext cx="2743200" cy="1965960"/>
          </a:xfrm>
          <a:prstGeom prst="roundRect">
            <a:avLst>
              <a:gd name="adj" fmla="val 3721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6492240" y="214884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Responsible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92240" y="2606040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and pen belong to the work.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9189720" y="1965960"/>
            <a:ext cx="2743200" cy="1965960"/>
          </a:xfrm>
          <a:prstGeom prst="roundRect">
            <a:avLst>
              <a:gd name="adj" fmla="val 3721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9372600" y="214884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Child-safe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372600" y="2606040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irony, no ads, no fear.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8640" y="416052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Audience: children in grades 1–4, parents, teachers. Safety must be built in from the start — not bolted on later.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48640" y="493776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Grades 1–4  ·  Reading  ·  Writing  ·  Arithmetic  ·  Hybrid analog + digital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CORE  1–4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the game must do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07592"/>
            <a:ext cx="438912" cy="438912"/>
          </a:xfrm>
          <a:prstGeom prst="ellipse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548640" y="136245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88720" y="123444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Interactive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703320" y="123444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child acts: taps sounds, builds syllables, fills frames, writes in the book. Not a film to click through.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2496312"/>
            <a:ext cx="438912" cy="438912"/>
          </a:xfrm>
          <a:prstGeom prst="ellipse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548640" y="255117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88720" y="242316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Intuitive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703320" y="242316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city, three paths, one loop. Little text, large tap targets, Rudi speaks briefly.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3685032"/>
            <a:ext cx="438912" cy="438912"/>
          </a:xfrm>
          <a:prstGeom prst="ellipse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548640" y="373989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188720" y="361188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Playful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3703320" y="361188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Tension without pressure. No punishing timer, no broken streak. A star card after the round.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548640" y="4873752"/>
            <a:ext cx="438912" cy="438912"/>
          </a:xfrm>
          <a:prstGeom prst="ellipse">
            <a:avLst/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548640" y="492861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88720" y="480060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Taxonomic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3703320" y="480060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→ practise → understand. Sound before syllable before sentence. Quantity before number before sum.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CORE  5–8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Progression, protection, curriculum, growth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307592"/>
            <a:ext cx="438912" cy="438912"/>
          </a:xfrm>
          <a:prstGeom prst="ellipse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548640" y="136245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88720" y="12344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Difficulty rises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297680" y="123444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Easier after misses, harder after hits. Stages A and B are live: texts, sentences, numbers to 20 — and a 3–4 mode on the same assets.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2496312"/>
            <a:ext cx="438912" cy="438912"/>
          </a:xfrm>
          <a:prstGeom prst="ellipse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548640" y="255117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88720" y="242316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Safety first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297680" y="242316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account, no chat, no upload, no camera. On-device only. Adults stay responsible for use.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3685032"/>
            <a:ext cx="438912" cy="438912"/>
          </a:xfrm>
          <a:prstGeom prst="ellipse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548640" y="373989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188720" y="361188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Grades 1–4 content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297680" y="361188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Reading, writing, arithmetic of primary school. Not an approved textbook. A companion, not a substitute.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548640" y="4873752"/>
            <a:ext cx="438912" cy="438912"/>
          </a:xfrm>
          <a:prstGeom prst="ellipse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8" name="Text 16"/>
          <p:cNvSpPr/>
          <p:nvPr/>
        </p:nvSpPr>
        <p:spPr>
          <a:xfrm>
            <a:off x="548640" y="4928616"/>
            <a:ext cx="43891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C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88720" y="480060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Add only what helps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4297680" y="480060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physical book stays. English content later (stage C). Class view later. Not everything at once.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RUDI’S CITY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paths, one loop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325880"/>
            <a:ext cx="3611880" cy="3383280"/>
          </a:xfrm>
          <a:prstGeom prst="roundRect">
            <a:avLst>
              <a:gd name="adj" fmla="val 270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Shape 4"/>
          <p:cNvSpPr/>
          <p:nvPr/>
        </p:nvSpPr>
        <p:spPr>
          <a:xfrm>
            <a:off x="548640" y="1325880"/>
            <a:ext cx="3611880" cy="109728"/>
          </a:xfrm>
          <a:prstGeom prst="rect">
            <a:avLst/>
          </a:prstGeom>
          <a:solidFill>
            <a:srgbClr val="4E6A8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22960" y="1600200"/>
            <a:ext cx="3063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2296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Sign Path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22960" y="2514600"/>
            <a:ext cx="3063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Letters, syllables and short sentences on the city’s signs. (Schilderweg)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343400" y="1325880"/>
            <a:ext cx="3611880" cy="3383280"/>
          </a:xfrm>
          <a:prstGeom prst="roundRect">
            <a:avLst>
              <a:gd name="adj" fmla="val 270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1" name="Shape 9"/>
          <p:cNvSpPr/>
          <p:nvPr/>
        </p:nvSpPr>
        <p:spPr>
          <a:xfrm>
            <a:off x="4343400" y="1325880"/>
            <a:ext cx="3611880" cy="109728"/>
          </a:xfrm>
          <a:prstGeom prst="rect">
            <a:avLst/>
          </a:prstGeom>
          <a:solidFill>
            <a:srgbClr val="7A513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2" name="Text 10"/>
          <p:cNvSpPr/>
          <p:nvPr/>
        </p:nvSpPr>
        <p:spPr>
          <a:xfrm>
            <a:off x="4617720" y="1600200"/>
            <a:ext cx="3063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1772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Book Path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617720" y="2514600"/>
            <a:ext cx="3063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words. Finish analog: write the word or sentence in the child’s own book. (Buchweg)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8138160" y="1325880"/>
            <a:ext cx="3611880" cy="3383280"/>
          </a:xfrm>
          <a:prstGeom prst="roundRect">
            <a:avLst>
              <a:gd name="adj" fmla="val 2703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Shape 14"/>
          <p:cNvSpPr/>
          <p:nvPr/>
        </p:nvSpPr>
        <p:spPr>
          <a:xfrm>
            <a:off x="8138160" y="1325880"/>
            <a:ext cx="3611880" cy="109728"/>
          </a:xfrm>
          <a:prstGeom prst="rect">
            <a:avLst/>
          </a:prstGeom>
          <a:solidFill>
            <a:srgbClr val="8BB4C9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7" name="Text 15"/>
          <p:cNvSpPr/>
          <p:nvPr/>
        </p:nvSpPr>
        <p:spPr>
          <a:xfrm>
            <a:off x="8412480" y="1600200"/>
            <a:ext cx="30632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15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ARITHMETIC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41248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Number Path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8412480" y="2514600"/>
            <a:ext cx="3063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Quantities, ten-frame, plus and minus — to 10, then 20. (Zahlenweg)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48640" y="493776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Loop: arrive → explore → tasks → mini-check → book task → star card.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8  ·  BUILT IN THREE STAGES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everything at once. That is why it holds.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325880"/>
            <a:ext cx="3611880" cy="3520440"/>
          </a:xfrm>
          <a:prstGeom prst="roundRect">
            <a:avLst>
              <a:gd name="adj" fmla="val 2597"/>
            </a:avLst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822960" y="155448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160" dirty="0">
                <a:solidFill>
                  <a:srgbClr val="8B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2296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FFFC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22960" y="2514600"/>
            <a:ext cx="30632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3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Grades 1–2. Three paths. 26 signs. Analog book. Ten-frame. Local, no account.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343400" y="1325880"/>
            <a:ext cx="3611880" cy="3520440"/>
          </a:xfrm>
          <a:prstGeom prst="roundRect">
            <a:avLst>
              <a:gd name="adj" fmla="val 2597"/>
            </a:avLst>
          </a:prstGeom>
          <a:solidFill>
            <a:srgbClr val="3A536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4617720" y="155448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160" dirty="0">
                <a:solidFill>
                  <a:srgbClr val="8B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B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1772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FFFC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Live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617720" y="2514600"/>
            <a:ext cx="30632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3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texts, sentence building, numbers to 20. Same graphics. No second visual world.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138160" y="1325880"/>
            <a:ext cx="3611880" cy="3520440"/>
          </a:xfrm>
          <a:prstGeom prst="roundRect">
            <a:avLst>
              <a:gd name="adj" fmla="val 2597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8412480" y="155448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16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C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412480" y="19202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Next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412480" y="2514600"/>
            <a:ext cx="30632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Finer adaptation, class view, English task pool. Still no child chat.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EDE4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3" name="Text 1"/>
          <p:cNvSpPr/>
          <p:nvPr/>
        </p:nvSpPr>
        <p:spPr>
          <a:xfrm>
            <a:off x="548640" y="347472"/>
            <a:ext cx="9144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20" dirty="0">
                <a:solidFill>
                  <a:srgbClr val="3A53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SYSTEM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58368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design system is the source. Not decoration.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188720"/>
            <a:ext cx="11064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rudi-entdecker-material.grok.me holds the character, colours, type, signs and the manifest. The app never redraws Rudi. One world — in print and in play.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14884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22960" y="23317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Colour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743200"/>
            <a:ext cx="4937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Paper, ink, stone, marine. Reading denim, writing cognac, arithmetic sky.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263640" y="214884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6537960" y="23317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Type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537960" y="2743200"/>
            <a:ext cx="4937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Fraunces for the mark and the signs. Figtree for running text.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822960" y="41605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Assets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22960" y="4572000"/>
            <a:ext cx="4937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 signs, character poses, ten-frame, book, UI. One zip, one path.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263640" y="3977640"/>
            <a:ext cx="5486400" cy="1691640"/>
          </a:xfrm>
          <a:prstGeom prst="roundRect">
            <a:avLst>
              <a:gd name="adj" fmla="val 4324"/>
            </a:avLst>
          </a:prstGeom>
          <a:solidFill>
            <a:srgbClr val="FFFCF7"/>
          </a:solidFill>
          <a:ln/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6537960" y="4160520"/>
            <a:ext cx="49377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624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Print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537960" y="4572000"/>
            <a:ext cx="4937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 ppi for worksheets. The same figure as on screen.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57200" y="6565392"/>
            <a:ext cx="9875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project · Tatjana @unrealhailstorm · Grok Build · Non-commercial · Not an xAI product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1155680" y="6565392"/>
            <a:ext cx="548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E8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1658</Words>
  <Application>Microsoft Office PowerPoint</Application>
  <PresentationFormat>Breitbild</PresentationFormat>
  <Paragraphs>202</Paragraphs>
  <Slides>14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Georgia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Rudi Entdecker — Concept and Implementation</dc:title>
  <dc:subject>Teaching project: brand system, prototype, child safety</dc:subject>
  <dc:creator>Tatjana @unrealhailstorm</dc:creator>
  <cp:lastModifiedBy>Tatjana Tagliabue</cp:lastModifiedBy>
  <cp:revision>2</cp:revision>
  <dcterms:created xsi:type="dcterms:W3CDTF">2026-08-31T16:08:02Z</dcterms:created>
  <dcterms:modified xsi:type="dcterms:W3CDTF">2026-08-31T16:14:53Z</dcterms:modified>
</cp:coreProperties>
</file>